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Bakaláři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Omlouvání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žáků,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kontrola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známek a domácí úkoly.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6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Podrobný výpis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rozkliknutí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Průběžná klasifikace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vidíte jednotlivé známky, u nichž je napsáno, za jaké aktivity byly získány.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Také máte vedle předmětu napsán průměr z daného předmětu. Finální známka je ovšem plně v kompetenci pedagoga.   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77" y="2285998"/>
            <a:ext cx="5908703" cy="3200401"/>
          </a:xfrm>
        </p:spPr>
      </p:pic>
    </p:spTree>
    <p:extLst>
      <p:ext uri="{BB962C8B-B14F-4D97-AF65-F5344CB8AC3E}">
        <p14:creationId xmlns:p14="http://schemas.microsoft.com/office/powerpoint/2010/main" val="2328209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Domácí úkoly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Domácí úkoly mají dvě podoby – malé průběžné a větší (rozsahem a dobou vypracování).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Rozdílně se Vám také budou ukazovat v Bakalářích.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na to?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8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Domácí úkoly a kudy k nim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DÚ najdete na titulní straně Bakalářů.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to spíše taková pojistka, neboť úkoly jsou přednostně řešeny s dětmi.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86" y="2171700"/>
            <a:ext cx="5800329" cy="3149237"/>
          </a:xfrm>
        </p:spPr>
      </p:pic>
    </p:spTree>
    <p:extLst>
      <p:ext uri="{BB962C8B-B14F-4D97-AF65-F5344CB8AC3E}">
        <p14:creationId xmlns:p14="http://schemas.microsoft.com/office/powerpoint/2010/main" val="253784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Domácí úkoly a kudy k nim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Také je najdete v levém menu pod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Výuka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dále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Domácí úkoly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u něj uveden obsah, kdy byl zadán a kdy je termín odevzdání.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86" y="2171700"/>
            <a:ext cx="5847027" cy="3157946"/>
          </a:xfrm>
        </p:spPr>
      </p:pic>
    </p:spTree>
    <p:extLst>
      <p:ext uri="{BB962C8B-B14F-4D97-AF65-F5344CB8AC3E}">
        <p14:creationId xmlns:p14="http://schemas.microsoft.com/office/powerpoint/2010/main" val="315354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Dva typy úkolů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Zaznamenání úkolu může mít dvojí podobu: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Větší úkol s textem zadání, případně potřebou přiložit vypracovaný úkol např. formou fotografie.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Menší úkol (dodělat pracovní list, dočíst text…. takové ty věci ze dne na den), kdy se pouze objeví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DÚ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Děti již budou vědět (nebo mají poznamenáno v diáři).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87" y="2171700"/>
            <a:ext cx="5832682" cy="3194905"/>
          </a:xfrm>
        </p:spPr>
      </p:pic>
    </p:spTree>
    <p:extLst>
      <p:ext uri="{BB962C8B-B14F-4D97-AF65-F5344CB8AC3E}">
        <p14:creationId xmlns:p14="http://schemas.microsoft.com/office/powerpoint/2010/main" val="182044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se do Bakalářů dostanu?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Nejjednodušší cesta je z webových stránek školy, kde v záhlaví najdete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proklik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86" y="2171700"/>
            <a:ext cx="5660051" cy="2992483"/>
          </a:xfrm>
        </p:spPr>
      </p:pic>
    </p:spTree>
    <p:extLst>
      <p:ext uri="{BB962C8B-B14F-4D97-AF65-F5344CB8AC3E}">
        <p14:creationId xmlns:p14="http://schemas.microsoft.com/office/powerpoint/2010/main" val="339010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Přihlášení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Vložte přihlašovací údaje, které jste obdrželi na třídních schůzkách. </a:t>
            </a: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Heslo si v nastavení můžete změnit, což také doporučujeme.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37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Úvod po přihlášení 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přihlášení máte v dlaždicích přehled všeho důležitého. </a:t>
            </a: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začátku Vás ale bude nejvíce zajímat menu vlevo na obrazovce.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86" y="2285999"/>
            <a:ext cx="5770038" cy="2799807"/>
          </a:xfrm>
        </p:spPr>
      </p:pic>
    </p:spTree>
    <p:extLst>
      <p:ext uri="{BB962C8B-B14F-4D97-AF65-F5344CB8AC3E}">
        <p14:creationId xmlns:p14="http://schemas.microsoft.com/office/powerpoint/2010/main" val="291298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Absence a kontrola hodnocení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Následující stránky popisují, jak zjistíte absenci svého dítěte, jak jej omluvit a zda je omluvena veškerá absence, např. za pololetí.</a:t>
            </a: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Absenci omlouváte formou zprávy (</a:t>
            </a:r>
            <a:r>
              <a:rPr lang="cs-CZ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Komens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třídnímu učiteli. Jakékoli jiné formy omlouvání nejsou možné. 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0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Mapování absence žáka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Vlevo v menu kliknete na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Průběžná absence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v okně, které se Vám otevře, na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Přehled absence.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Zde si můžete symbolem „+“ u konkrétního měsíce otevřít dané období po jednotlivých dnech.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86" y="2285999"/>
            <a:ext cx="5754648" cy="3165567"/>
          </a:xfrm>
        </p:spPr>
      </p:pic>
    </p:spTree>
    <p:extLst>
      <p:ext uri="{BB962C8B-B14F-4D97-AF65-F5344CB8AC3E}">
        <p14:creationId xmlns:p14="http://schemas.microsoft.com/office/powerpoint/2010/main" val="51443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Omluvení absence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Absenci omlouváte formou zprávy třídnímu učiteli.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menu klikněte na </a:t>
            </a:r>
            <a:r>
              <a:rPr 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Komens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poté na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Poslat zprávu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zprávy napište, který den omlouváte a důvody absence.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Vpravo dole poté klidněte na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Odeslat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Třídní učitel po obdržení zprávy absenci omluví.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85" y="2285999"/>
            <a:ext cx="5810947" cy="3156858"/>
          </a:xfrm>
        </p:spPr>
      </p:pic>
    </p:spTree>
    <p:extLst>
      <p:ext uri="{BB962C8B-B14F-4D97-AF65-F5344CB8AC3E}">
        <p14:creationId xmlns:p14="http://schemas.microsoft.com/office/powerpoint/2010/main" val="155191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 a hodnocení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Nově je klasifikace a hodnocení rozděleno do dvou bloků.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Známky najdete ve Bakalářích, kde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je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můžete kdykoli prohlížet. Učitelé známky zapisují průběžně dle svých možností.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Průběžné postřehy učitelů v jednotlivých hodinách jsou zapisovány formou textu u jednotlivých měsíců v Průvodci Kutnohorskou.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1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Prohlížení klasifikace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levém menu najeďte na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poté na </a:t>
            </a:r>
            <a:r>
              <a:rPr 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Průběžná klasifikace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Nebo je možno ji prohlížet přímo z úvodní obrazovky.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86" y="2285999"/>
            <a:ext cx="5954603" cy="3252780"/>
          </a:xfrm>
        </p:spPr>
      </p:pic>
    </p:spTree>
    <p:extLst>
      <p:ext uri="{BB962C8B-B14F-4D97-AF65-F5344CB8AC3E}">
        <p14:creationId xmlns:p14="http://schemas.microsoft.com/office/powerpoint/2010/main" val="18747736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214</TotalTime>
  <Words>475</Words>
  <Application>Microsoft Office PowerPoint</Application>
  <PresentationFormat>Širokoúhlá obrazovka</PresentationFormat>
  <Paragraphs>46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Franklin Gothic Book</vt:lpstr>
      <vt:lpstr>Times New Roman</vt:lpstr>
      <vt:lpstr>Crop</vt:lpstr>
      <vt:lpstr>Bakaláři </vt:lpstr>
      <vt:lpstr>Jak se do Bakalářů dostanu?</vt:lpstr>
      <vt:lpstr>Přihlášení </vt:lpstr>
      <vt:lpstr>Úvod po přihlášení </vt:lpstr>
      <vt:lpstr>Absence a kontrola hodnocení</vt:lpstr>
      <vt:lpstr>Mapování absence žáka</vt:lpstr>
      <vt:lpstr>Omluvení absence</vt:lpstr>
      <vt:lpstr>Klasifikace a hodnocení</vt:lpstr>
      <vt:lpstr>Prohlížení klasifikace</vt:lpstr>
      <vt:lpstr>Podrobný výpis</vt:lpstr>
      <vt:lpstr>Domácí úkoly</vt:lpstr>
      <vt:lpstr>Domácí úkoly a kudy k nim</vt:lpstr>
      <vt:lpstr>Domácí úkoly a kudy k nim</vt:lpstr>
      <vt:lpstr>Dva typy úkolů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Bakaláři</dc:title>
  <dc:creator>Krakowitzer Vojtěch</dc:creator>
  <cp:lastModifiedBy>Krakowitzer Vojtěch</cp:lastModifiedBy>
  <cp:revision>10</cp:revision>
  <dcterms:created xsi:type="dcterms:W3CDTF">2020-09-01T12:57:44Z</dcterms:created>
  <dcterms:modified xsi:type="dcterms:W3CDTF">2020-09-02T08:18:01Z</dcterms:modified>
</cp:coreProperties>
</file>